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png" Type="http://schemas.openxmlformats.org/officeDocument/2006/relationships/image"/><Relationship Id="rId4" Target="../media/image35.png" Type="http://schemas.openxmlformats.org/officeDocument/2006/relationships/image"/><Relationship Id="rId5" Target="../media/image79.png" Type="http://schemas.openxmlformats.org/officeDocument/2006/relationships/image"/><Relationship Id="rId6" Target="../media/image80.png" Type="http://schemas.openxmlformats.org/officeDocument/2006/relationships/image"/><Relationship Id="rId7" Target="../media/image38.png" Type="http://schemas.openxmlformats.org/officeDocument/2006/relationships/image"/><Relationship Id="rId8" Target="../media/image81.png" Type="http://schemas.openxmlformats.org/officeDocument/2006/relationships/image"/><Relationship Id="rId9" Target="../media/image8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5.png" Type="http://schemas.openxmlformats.org/officeDocument/2006/relationships/image"/><Relationship Id="rId2" Target="../media/image54.png" Type="http://schemas.openxmlformats.org/officeDocument/2006/relationships/image"/><Relationship Id="rId3" Target="../media/image55.png" Type="http://schemas.openxmlformats.org/officeDocument/2006/relationships/image"/><Relationship Id="rId4" Target="../media/image35.png" Type="http://schemas.openxmlformats.org/officeDocument/2006/relationships/image"/><Relationship Id="rId5" Target="../media/image79.png" Type="http://schemas.openxmlformats.org/officeDocument/2006/relationships/image"/><Relationship Id="rId6" Target="../media/image80.png" Type="http://schemas.openxmlformats.org/officeDocument/2006/relationships/image"/><Relationship Id="rId7" Target="../media/image38.png" Type="http://schemas.openxmlformats.org/officeDocument/2006/relationships/image"/><Relationship Id="rId8" Target="../media/image83.png" Type="http://schemas.openxmlformats.org/officeDocument/2006/relationships/image"/><Relationship Id="rId9" Target="../media/image8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8.png" Type="http://schemas.openxmlformats.org/officeDocument/2006/relationships/image"/><Relationship Id="rId2" Target="../media/image54.png" Type="http://schemas.openxmlformats.org/officeDocument/2006/relationships/image"/><Relationship Id="rId3" Target="../media/image55.png" Type="http://schemas.openxmlformats.org/officeDocument/2006/relationships/image"/><Relationship Id="rId4" Target="../media/image35.png" Type="http://schemas.openxmlformats.org/officeDocument/2006/relationships/image"/><Relationship Id="rId5" Target="../media/image79.png" Type="http://schemas.openxmlformats.org/officeDocument/2006/relationships/image"/><Relationship Id="rId6" Target="../media/image80.png" Type="http://schemas.openxmlformats.org/officeDocument/2006/relationships/image"/><Relationship Id="rId7" Target="../media/image38.png" Type="http://schemas.openxmlformats.org/officeDocument/2006/relationships/image"/><Relationship Id="rId8" Target="../media/image86.png" Type="http://schemas.openxmlformats.org/officeDocument/2006/relationships/image"/><Relationship Id="rId9" Target="../media/image8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9.png" Type="http://schemas.openxmlformats.org/officeDocument/2006/relationships/image"/><Relationship Id="rId3" Target="../media/image90.png" Type="http://schemas.openxmlformats.org/officeDocument/2006/relationships/image"/><Relationship Id="rId4" Target="../media/image91.png" Type="http://schemas.openxmlformats.org/officeDocument/2006/relationships/image"/><Relationship Id="rId5" Target="../media/image92.png" Type="http://schemas.openxmlformats.org/officeDocument/2006/relationships/image"/><Relationship Id="rId6" Target="../media/image9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8.png" Type="http://schemas.openxmlformats.org/officeDocument/2006/relationships/image"/><Relationship Id="rId2" Target="../media/image54.png" Type="http://schemas.openxmlformats.org/officeDocument/2006/relationships/image"/><Relationship Id="rId3" Target="../media/image55.png" Type="http://schemas.openxmlformats.org/officeDocument/2006/relationships/image"/><Relationship Id="rId4" Target="../media/image35.png" Type="http://schemas.openxmlformats.org/officeDocument/2006/relationships/image"/><Relationship Id="rId5" Target="../media/image94.png" Type="http://schemas.openxmlformats.org/officeDocument/2006/relationships/image"/><Relationship Id="rId6" Target="../media/image95.png" Type="http://schemas.openxmlformats.org/officeDocument/2006/relationships/image"/><Relationship Id="rId7" Target="../media/image38.png" Type="http://schemas.openxmlformats.org/officeDocument/2006/relationships/image"/><Relationship Id="rId8" Target="../media/image96.png" Type="http://schemas.openxmlformats.org/officeDocument/2006/relationships/image"/><Relationship Id="rId9" Target="../media/image9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3.png" Type="http://schemas.openxmlformats.org/officeDocument/2006/relationships/image"/><Relationship Id="rId2" Target="../media/image54.png" Type="http://schemas.openxmlformats.org/officeDocument/2006/relationships/image"/><Relationship Id="rId3" Target="../media/image55.png" Type="http://schemas.openxmlformats.org/officeDocument/2006/relationships/image"/><Relationship Id="rId4" Target="../media/image35.png" Type="http://schemas.openxmlformats.org/officeDocument/2006/relationships/image"/><Relationship Id="rId5" Target="../media/image94.png" Type="http://schemas.openxmlformats.org/officeDocument/2006/relationships/image"/><Relationship Id="rId6" Target="../media/image99.png" Type="http://schemas.openxmlformats.org/officeDocument/2006/relationships/image"/><Relationship Id="rId7" Target="../media/image100.png" Type="http://schemas.openxmlformats.org/officeDocument/2006/relationships/image"/><Relationship Id="rId8" Target="../media/image101.png" Type="http://schemas.openxmlformats.org/officeDocument/2006/relationships/image"/><Relationship Id="rId9" Target="../media/image10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8.png" Type="http://schemas.openxmlformats.org/officeDocument/2006/relationships/image"/><Relationship Id="rId11" Target="../media/image109.png" Type="http://schemas.openxmlformats.org/officeDocument/2006/relationships/image"/><Relationship Id="rId12" Target="../media/image110.png" Type="http://schemas.openxmlformats.org/officeDocument/2006/relationships/image"/><Relationship Id="rId13" Target="../media/image111.png" Type="http://schemas.openxmlformats.org/officeDocument/2006/relationships/image"/><Relationship Id="rId2" Target="../media/image54.png" Type="http://schemas.openxmlformats.org/officeDocument/2006/relationships/image"/><Relationship Id="rId3" Target="../media/image55.png" Type="http://schemas.openxmlformats.org/officeDocument/2006/relationships/image"/><Relationship Id="rId4" Target="../media/image35.png" Type="http://schemas.openxmlformats.org/officeDocument/2006/relationships/image"/><Relationship Id="rId5" Target="../media/image94.png" Type="http://schemas.openxmlformats.org/officeDocument/2006/relationships/image"/><Relationship Id="rId6" Target="../media/image104.png" Type="http://schemas.openxmlformats.org/officeDocument/2006/relationships/image"/><Relationship Id="rId7" Target="../media/image105.png" Type="http://schemas.openxmlformats.org/officeDocument/2006/relationships/image"/><Relationship Id="rId8" Target="../media/image106.png" Type="http://schemas.openxmlformats.org/officeDocument/2006/relationships/image"/><Relationship Id="rId9" Target="../media/image10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6.png" Type="http://schemas.openxmlformats.org/officeDocument/2006/relationships/image"/><Relationship Id="rId11" Target="../media/image117.png" Type="http://schemas.openxmlformats.org/officeDocument/2006/relationships/image"/><Relationship Id="rId2" Target="../media/image54.png" Type="http://schemas.openxmlformats.org/officeDocument/2006/relationships/image"/><Relationship Id="rId3" Target="../media/image55.png" Type="http://schemas.openxmlformats.org/officeDocument/2006/relationships/image"/><Relationship Id="rId4" Target="../media/image35.png" Type="http://schemas.openxmlformats.org/officeDocument/2006/relationships/image"/><Relationship Id="rId5" Target="../media/image94.png" Type="http://schemas.openxmlformats.org/officeDocument/2006/relationships/image"/><Relationship Id="rId6" Target="../media/image112.png" Type="http://schemas.openxmlformats.org/officeDocument/2006/relationships/image"/><Relationship Id="rId7" Target="../media/image113.png" Type="http://schemas.openxmlformats.org/officeDocument/2006/relationships/image"/><Relationship Id="rId8" Target="../media/image114.png" Type="http://schemas.openxmlformats.org/officeDocument/2006/relationships/image"/><Relationship Id="rId9" Target="../media/image11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2.png" Type="http://schemas.openxmlformats.org/officeDocument/2006/relationships/image"/><Relationship Id="rId11" Target="../media/image123.png" Type="http://schemas.openxmlformats.org/officeDocument/2006/relationships/image"/><Relationship Id="rId2" Target="../media/image54.png" Type="http://schemas.openxmlformats.org/officeDocument/2006/relationships/image"/><Relationship Id="rId3" Target="../media/image55.png" Type="http://schemas.openxmlformats.org/officeDocument/2006/relationships/image"/><Relationship Id="rId4" Target="../media/image35.png" Type="http://schemas.openxmlformats.org/officeDocument/2006/relationships/image"/><Relationship Id="rId5" Target="../media/image94.png" Type="http://schemas.openxmlformats.org/officeDocument/2006/relationships/image"/><Relationship Id="rId6" Target="../media/image118.png" Type="http://schemas.openxmlformats.org/officeDocument/2006/relationships/image"/><Relationship Id="rId7" Target="../media/image119.png" Type="http://schemas.openxmlformats.org/officeDocument/2006/relationships/image"/><Relationship Id="rId8" Target="../media/image120.png" Type="http://schemas.openxmlformats.org/officeDocument/2006/relationships/image"/><Relationship Id="rId9" Target="../media/image12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7.png" Type="http://schemas.openxmlformats.org/officeDocument/2006/relationships/image"/><Relationship Id="rId11" Target="../media/image128.png" Type="http://schemas.openxmlformats.org/officeDocument/2006/relationships/image"/><Relationship Id="rId2" Target="../media/image54.png" Type="http://schemas.openxmlformats.org/officeDocument/2006/relationships/image"/><Relationship Id="rId3" Target="../media/image55.png" Type="http://schemas.openxmlformats.org/officeDocument/2006/relationships/image"/><Relationship Id="rId4" Target="../media/image35.png" Type="http://schemas.openxmlformats.org/officeDocument/2006/relationships/image"/><Relationship Id="rId5" Target="../media/image94.png" Type="http://schemas.openxmlformats.org/officeDocument/2006/relationships/image"/><Relationship Id="rId6" Target="../media/image124.png" Type="http://schemas.openxmlformats.org/officeDocument/2006/relationships/image"/><Relationship Id="rId7" Target="../media/image119.png" Type="http://schemas.openxmlformats.org/officeDocument/2006/relationships/image"/><Relationship Id="rId8" Target="../media/image125.png" Type="http://schemas.openxmlformats.org/officeDocument/2006/relationships/image"/><Relationship Id="rId9" Target="../media/image12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png" Type="http://schemas.openxmlformats.org/officeDocument/2006/relationships/image"/><Relationship Id="rId12" Target="../media/image16.png" Type="http://schemas.openxmlformats.org/officeDocument/2006/relationships/image"/><Relationship Id="rId13" Target="../media/image17.png" Type="http://schemas.openxmlformats.org/officeDocument/2006/relationships/image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2.png" Type="http://schemas.openxmlformats.org/officeDocument/2006/relationships/image"/><Relationship Id="rId11" Target="../media/image133.png" Type="http://schemas.openxmlformats.org/officeDocument/2006/relationships/image"/><Relationship Id="rId12" Target="../media/image134.png" Type="http://schemas.openxmlformats.org/officeDocument/2006/relationships/image"/><Relationship Id="rId2" Target="../media/image54.png" Type="http://schemas.openxmlformats.org/officeDocument/2006/relationships/image"/><Relationship Id="rId3" Target="../media/image55.png" Type="http://schemas.openxmlformats.org/officeDocument/2006/relationships/image"/><Relationship Id="rId4" Target="../media/image35.png" Type="http://schemas.openxmlformats.org/officeDocument/2006/relationships/image"/><Relationship Id="rId5" Target="../media/image94.png" Type="http://schemas.openxmlformats.org/officeDocument/2006/relationships/image"/><Relationship Id="rId6" Target="../media/image129.png" Type="http://schemas.openxmlformats.org/officeDocument/2006/relationships/image"/><Relationship Id="rId7" Target="../media/image119.png" Type="http://schemas.openxmlformats.org/officeDocument/2006/relationships/image"/><Relationship Id="rId8" Target="../media/image130.png" Type="http://schemas.openxmlformats.org/officeDocument/2006/relationships/image"/><Relationship Id="rId9" Target="../media/image13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8.png" Type="http://schemas.openxmlformats.org/officeDocument/2006/relationships/image"/><Relationship Id="rId11" Target="../media/image139.png" Type="http://schemas.openxmlformats.org/officeDocument/2006/relationships/image"/><Relationship Id="rId12" Target="../media/image140.png" Type="http://schemas.openxmlformats.org/officeDocument/2006/relationships/image"/><Relationship Id="rId13" Target="../media/image141.png" Type="http://schemas.openxmlformats.org/officeDocument/2006/relationships/image"/><Relationship Id="rId14" Target="../media/image142.png" Type="http://schemas.openxmlformats.org/officeDocument/2006/relationships/image"/><Relationship Id="rId15" Target="../media/image143.png" Type="http://schemas.openxmlformats.org/officeDocument/2006/relationships/image"/><Relationship Id="rId2" Target="../media/image54.png" Type="http://schemas.openxmlformats.org/officeDocument/2006/relationships/image"/><Relationship Id="rId3" Target="../media/image55.png" Type="http://schemas.openxmlformats.org/officeDocument/2006/relationships/image"/><Relationship Id="rId4" Target="../media/image35.png" Type="http://schemas.openxmlformats.org/officeDocument/2006/relationships/image"/><Relationship Id="rId5" Target="../media/image94.png" Type="http://schemas.openxmlformats.org/officeDocument/2006/relationships/image"/><Relationship Id="rId6" Target="../media/image135.png" Type="http://schemas.openxmlformats.org/officeDocument/2006/relationships/image"/><Relationship Id="rId7" Target="../media/image119.png" Type="http://schemas.openxmlformats.org/officeDocument/2006/relationships/image"/><Relationship Id="rId8" Target="../media/image136.png" Type="http://schemas.openxmlformats.org/officeDocument/2006/relationships/image"/><Relationship Id="rId9" Target="../media/image137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7.png" Type="http://schemas.openxmlformats.org/officeDocument/2006/relationships/image"/><Relationship Id="rId11" Target="../media/image148.png" Type="http://schemas.openxmlformats.org/officeDocument/2006/relationships/image"/><Relationship Id="rId2" Target="../media/image54.png" Type="http://schemas.openxmlformats.org/officeDocument/2006/relationships/image"/><Relationship Id="rId3" Target="../media/image55.png" Type="http://schemas.openxmlformats.org/officeDocument/2006/relationships/image"/><Relationship Id="rId4" Target="../media/image35.png" Type="http://schemas.openxmlformats.org/officeDocument/2006/relationships/image"/><Relationship Id="rId5" Target="../media/image94.png" Type="http://schemas.openxmlformats.org/officeDocument/2006/relationships/image"/><Relationship Id="rId6" Target="../media/image144.png" Type="http://schemas.openxmlformats.org/officeDocument/2006/relationships/image"/><Relationship Id="rId7" Target="../media/image119.png" Type="http://schemas.openxmlformats.org/officeDocument/2006/relationships/image"/><Relationship Id="rId8" Target="../media/image145.png" Type="http://schemas.openxmlformats.org/officeDocument/2006/relationships/image"/><Relationship Id="rId9" Target="../media/image14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2.png" Type="http://schemas.openxmlformats.org/officeDocument/2006/relationships/image"/><Relationship Id="rId2" Target="../media/image54.png" Type="http://schemas.openxmlformats.org/officeDocument/2006/relationships/image"/><Relationship Id="rId3" Target="../media/image55.png" Type="http://schemas.openxmlformats.org/officeDocument/2006/relationships/image"/><Relationship Id="rId4" Target="../media/image35.png" Type="http://schemas.openxmlformats.org/officeDocument/2006/relationships/image"/><Relationship Id="rId5" Target="../media/image94.png" Type="http://schemas.openxmlformats.org/officeDocument/2006/relationships/image"/><Relationship Id="rId6" Target="../media/image149.png" Type="http://schemas.openxmlformats.org/officeDocument/2006/relationships/image"/><Relationship Id="rId7" Target="../media/image119.png" Type="http://schemas.openxmlformats.org/officeDocument/2006/relationships/image"/><Relationship Id="rId8" Target="../media/image150.png" Type="http://schemas.openxmlformats.org/officeDocument/2006/relationships/image"/><Relationship Id="rId9" Target="../media/image15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9.png" Type="http://schemas.openxmlformats.org/officeDocument/2006/relationships/image"/><Relationship Id="rId3" Target="../media/image90.png" Type="http://schemas.openxmlformats.org/officeDocument/2006/relationships/image"/><Relationship Id="rId4" Target="../media/image153.png" Type="http://schemas.openxmlformats.org/officeDocument/2006/relationships/image"/><Relationship Id="rId5" Target="../media/image154.png" Type="http://schemas.openxmlformats.org/officeDocument/2006/relationships/image"/><Relationship Id="rId6" Target="../media/image9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png" Type="http://schemas.openxmlformats.org/officeDocument/2006/relationships/image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19.png" Type="http://schemas.openxmlformats.org/officeDocument/2006/relationships/image"/><Relationship Id="rId7" Target="../media/image31.png" Type="http://schemas.openxmlformats.org/officeDocument/2006/relationships/image"/><Relationship Id="rId8" Target="../media/image21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png" Type="http://schemas.openxmlformats.org/officeDocument/2006/relationships/image"/><Relationship Id="rId12" Target="../media/image45.png" Type="http://schemas.openxmlformats.org/officeDocument/2006/relationships/image"/><Relationship Id="rId13" Target="../media/image46.png" Type="http://schemas.openxmlformats.org/officeDocument/2006/relationships/image"/><Relationship Id="rId14" Target="../media/image47.png" Type="http://schemas.openxmlformats.org/officeDocument/2006/relationships/image"/><Relationship Id="rId15" Target="../media/image48.png" Type="http://schemas.openxmlformats.org/officeDocument/2006/relationships/image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Relationship Id="rId7" Target="../media/image40.png" Type="http://schemas.openxmlformats.org/officeDocument/2006/relationships/image"/><Relationship Id="rId8" Target="../media/image41.pn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Relationship Id="rId4" Target="../media/image35.png" Type="http://schemas.openxmlformats.org/officeDocument/2006/relationships/image"/><Relationship Id="rId5" Target="../media/image51.png" Type="http://schemas.openxmlformats.org/officeDocument/2006/relationships/image"/><Relationship Id="rId6" Target="../media/image52.png" Type="http://schemas.openxmlformats.org/officeDocument/2006/relationships/image"/><Relationship Id="rId7" Target="../media/image5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11" Target="../media/image61.png" Type="http://schemas.openxmlformats.org/officeDocument/2006/relationships/image"/><Relationship Id="rId12" Target="../media/image62.png" Type="http://schemas.openxmlformats.org/officeDocument/2006/relationships/image"/><Relationship Id="rId13" Target="../media/image63.png" Type="http://schemas.openxmlformats.org/officeDocument/2006/relationships/image"/><Relationship Id="rId14" Target="../media/image64.png" Type="http://schemas.openxmlformats.org/officeDocument/2006/relationships/image"/><Relationship Id="rId15" Target="../media/image65.png" Type="http://schemas.openxmlformats.org/officeDocument/2006/relationships/image"/><Relationship Id="rId16" Target="../media/image66.png" Type="http://schemas.openxmlformats.org/officeDocument/2006/relationships/image"/><Relationship Id="rId17" Target="../media/image67.png" Type="http://schemas.openxmlformats.org/officeDocument/2006/relationships/image"/><Relationship Id="rId18" Target="../media/image68.png" Type="http://schemas.openxmlformats.org/officeDocument/2006/relationships/image"/><Relationship Id="rId19" Target="../media/image69.png" Type="http://schemas.openxmlformats.org/officeDocument/2006/relationships/image"/><Relationship Id="rId2" Target="../media/image54.png" Type="http://schemas.openxmlformats.org/officeDocument/2006/relationships/image"/><Relationship Id="rId3" Target="../media/image55.png" Type="http://schemas.openxmlformats.org/officeDocument/2006/relationships/image"/><Relationship Id="rId4" Target="../media/image35.png" Type="http://schemas.openxmlformats.org/officeDocument/2006/relationships/image"/><Relationship Id="rId5" Target="../media/image56.png" Type="http://schemas.openxmlformats.org/officeDocument/2006/relationships/image"/><Relationship Id="rId6" Target="../media/image57.png" Type="http://schemas.openxmlformats.org/officeDocument/2006/relationships/image"/><Relationship Id="rId7" Target="../media/image38.png" Type="http://schemas.openxmlformats.org/officeDocument/2006/relationships/image"/><Relationship Id="rId8" Target="../media/image58.png" Type="http://schemas.openxmlformats.org/officeDocument/2006/relationships/image"/><Relationship Id="rId9" Target="../media/image5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png" Type="http://schemas.openxmlformats.org/officeDocument/2006/relationships/image"/><Relationship Id="rId2" Target="../media/image54.png" Type="http://schemas.openxmlformats.org/officeDocument/2006/relationships/image"/><Relationship Id="rId3" Target="../media/image55.png" Type="http://schemas.openxmlformats.org/officeDocument/2006/relationships/image"/><Relationship Id="rId4" Target="../media/image35.png" Type="http://schemas.openxmlformats.org/officeDocument/2006/relationships/image"/><Relationship Id="rId5" Target="../media/image70.png" Type="http://schemas.openxmlformats.org/officeDocument/2006/relationships/image"/><Relationship Id="rId6" Target="../media/image71.png" Type="http://schemas.openxmlformats.org/officeDocument/2006/relationships/image"/><Relationship Id="rId7" Target="../media/image72.png" Type="http://schemas.openxmlformats.org/officeDocument/2006/relationships/image"/><Relationship Id="rId8" Target="../media/image73.png" Type="http://schemas.openxmlformats.org/officeDocument/2006/relationships/image"/><Relationship Id="rId9" Target="../media/image7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76.png" Type="http://schemas.openxmlformats.org/officeDocument/2006/relationships/image"/><Relationship Id="rId4" Target="../media/image35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9321800"/>
            <a:ext cx="18288000" cy="9652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0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2590800"/>
            <a:ext cx="18288000" cy="6946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17500" y="8178800"/>
            <a:ext cx="2832100" cy="1562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87400" y="1193800"/>
            <a:ext cx="9144000" cy="355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11200" y="2146300"/>
            <a:ext cx="5816600" cy="2489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760700" y="228600"/>
            <a:ext cx="2463800" cy="723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89000" y="622300"/>
            <a:ext cx="977900" cy="977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31800" y="508000"/>
            <a:ext cx="2197100" cy="1676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68500" y="990600"/>
            <a:ext cx="1930400" cy="812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975100" y="1257300"/>
            <a:ext cx="13881100" cy="508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89000" y="2222500"/>
            <a:ext cx="10426700" cy="43307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346700" y="6591300"/>
            <a:ext cx="12293600" cy="330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760700" y="228600"/>
            <a:ext cx="2463800" cy="723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89000" y="622300"/>
            <a:ext cx="977900" cy="977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31800" y="508000"/>
            <a:ext cx="2197100" cy="1676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68500" y="990600"/>
            <a:ext cx="1930400" cy="812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975100" y="1257300"/>
            <a:ext cx="13881100" cy="508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90500" y="2768600"/>
            <a:ext cx="10731500" cy="49657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112000" y="5892800"/>
            <a:ext cx="11176000" cy="36703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797800" y="1600200"/>
            <a:ext cx="10299700" cy="37211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760700" y="228600"/>
            <a:ext cx="2463800" cy="723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89000" y="622300"/>
            <a:ext cx="977900" cy="977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31800" y="508000"/>
            <a:ext cx="2197100" cy="1676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68500" y="990600"/>
            <a:ext cx="1930400" cy="812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975100" y="1257300"/>
            <a:ext cx="13881100" cy="508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63600" y="1892300"/>
            <a:ext cx="7835900" cy="45466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89000" y="5562600"/>
            <a:ext cx="9105900" cy="45085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940800" y="2984500"/>
            <a:ext cx="8712200" cy="43307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867400"/>
            <a:ext cx="18288000" cy="36068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2900000">
            <a:off x="6667500" y="4127500"/>
            <a:ext cx="736600" cy="215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324600" y="3517900"/>
            <a:ext cx="6096000" cy="2743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2900000">
            <a:off x="11430000" y="5118100"/>
            <a:ext cx="736600" cy="215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39700" y="9258300"/>
            <a:ext cx="1877060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760700" y="228600"/>
            <a:ext cx="2463800" cy="723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89000" y="622300"/>
            <a:ext cx="977900" cy="977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558800"/>
            <a:ext cx="1473200" cy="1676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81200" y="1016000"/>
            <a:ext cx="1917700" cy="1206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975100" y="1257300"/>
            <a:ext cx="13881100" cy="508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866900" y="2400300"/>
            <a:ext cx="8991600" cy="67183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925300" y="2400300"/>
            <a:ext cx="4394200" cy="6718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25600" y="9207500"/>
            <a:ext cx="85852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760700" y="228600"/>
            <a:ext cx="2463800" cy="723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89000" y="622300"/>
            <a:ext cx="977900" cy="977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558800"/>
            <a:ext cx="1473200" cy="1676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68500" y="990600"/>
            <a:ext cx="3073400" cy="812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080000" y="1257300"/>
            <a:ext cx="12788900" cy="508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55700" y="2755900"/>
            <a:ext cx="11061700" cy="58039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954000" y="2387600"/>
            <a:ext cx="4508500" cy="6172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63600" y="8724900"/>
            <a:ext cx="86487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760700" y="228600"/>
            <a:ext cx="2463800" cy="723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89000" y="622300"/>
            <a:ext cx="977900" cy="977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558800"/>
            <a:ext cx="1473200" cy="1676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81200" y="1016000"/>
            <a:ext cx="1917700" cy="1206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873500" y="1257300"/>
            <a:ext cx="13982700" cy="508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74700" y="3136900"/>
            <a:ext cx="11899900" cy="49403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947400" y="1511300"/>
            <a:ext cx="4406900" cy="61722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115800" y="5562600"/>
            <a:ext cx="6172200" cy="4635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20700" y="8280400"/>
            <a:ext cx="10604500" cy="990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036300" y="1612900"/>
            <a:ext cx="3822700" cy="990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249400" y="5524500"/>
            <a:ext cx="34671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760700" y="228600"/>
            <a:ext cx="2463800" cy="723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89000" y="622300"/>
            <a:ext cx="977900" cy="977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558800"/>
            <a:ext cx="1473200" cy="1676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81200" y="1016000"/>
            <a:ext cx="4013200" cy="1206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654800" y="1257300"/>
            <a:ext cx="11201400" cy="508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00200" y="1714500"/>
            <a:ext cx="7708900" cy="48768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00200" y="5575300"/>
            <a:ext cx="7708900" cy="47117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639300" y="1714500"/>
            <a:ext cx="7150100" cy="31877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639300" y="4876800"/>
            <a:ext cx="7213600" cy="5257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760700" y="228600"/>
            <a:ext cx="2463800" cy="723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89000" y="622300"/>
            <a:ext cx="977900" cy="977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558800"/>
            <a:ext cx="1473200" cy="1676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81200" y="1016000"/>
            <a:ext cx="3340100" cy="1206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194300" y="1257300"/>
            <a:ext cx="12674600" cy="508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65200" y="2565400"/>
            <a:ext cx="8178800" cy="66040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144000" y="2565400"/>
            <a:ext cx="8458200" cy="6604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-762000" y="9245600"/>
            <a:ext cx="10083800" cy="990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527800" y="9232900"/>
            <a:ext cx="114300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760700" y="228600"/>
            <a:ext cx="2463800" cy="723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89000" y="622300"/>
            <a:ext cx="977900" cy="977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558800"/>
            <a:ext cx="1473200" cy="1676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68500" y="800100"/>
            <a:ext cx="2832100" cy="1143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194300" y="1257300"/>
            <a:ext cx="12674600" cy="508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89000" y="1981200"/>
            <a:ext cx="8991600" cy="56134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312400" y="1981200"/>
            <a:ext cx="6845300" cy="5791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089900" y="7874000"/>
            <a:ext cx="10020300" cy="1460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-406400" y="8102600"/>
            <a:ext cx="99187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673100" y="6019800"/>
            <a:ext cx="18961100" cy="4381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393700" y="-355600"/>
            <a:ext cx="6692900" cy="4330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298700" y="2997200"/>
            <a:ext cx="6438900" cy="6223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388600" y="3060700"/>
            <a:ext cx="6692900" cy="6223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73200" y="2882900"/>
            <a:ext cx="2159000" cy="1676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11300" y="4381500"/>
            <a:ext cx="2159000" cy="1676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24000" y="5854700"/>
            <a:ext cx="2159000" cy="1676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24000" y="7404100"/>
            <a:ext cx="2159000" cy="1676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893300" y="2946400"/>
            <a:ext cx="2159000" cy="1676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931400" y="4432300"/>
            <a:ext cx="2159000" cy="1676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906000" y="5918200"/>
            <a:ext cx="2159000" cy="1676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944100" y="7543800"/>
            <a:ext cx="2159000" cy="167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760700" y="228600"/>
            <a:ext cx="2463800" cy="723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89000" y="622300"/>
            <a:ext cx="977900" cy="977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558800"/>
            <a:ext cx="1473200" cy="1676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81200" y="1016000"/>
            <a:ext cx="2781300" cy="1206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194300" y="1257300"/>
            <a:ext cx="12674600" cy="508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73100" y="2552700"/>
            <a:ext cx="7721600" cy="58166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664700" y="2552700"/>
            <a:ext cx="7721600" cy="5816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24000" y="8724900"/>
            <a:ext cx="5892800" cy="990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528300" y="8724900"/>
            <a:ext cx="6057900" cy="990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882900" y="1854200"/>
            <a:ext cx="3302000" cy="1676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379200" y="1854200"/>
            <a:ext cx="4724400" cy="167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760700" y="228600"/>
            <a:ext cx="2463800" cy="723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89000" y="622300"/>
            <a:ext cx="977900" cy="977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558800"/>
            <a:ext cx="1473200" cy="1676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81200" y="1016000"/>
            <a:ext cx="1422400" cy="1206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194300" y="1257300"/>
            <a:ext cx="12674600" cy="508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73100" y="1600200"/>
            <a:ext cx="5956300" cy="46990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73100" y="6464300"/>
            <a:ext cx="5956300" cy="34671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353300" y="1498600"/>
            <a:ext cx="6553200" cy="49149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684000" y="4140200"/>
            <a:ext cx="6172200" cy="4622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531100" y="8686800"/>
            <a:ext cx="7518400" cy="990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839200" y="9207500"/>
            <a:ext cx="6261100" cy="990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715000" y="1562100"/>
            <a:ext cx="7835900" cy="1041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341100" y="4127500"/>
            <a:ext cx="63246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760700" y="228600"/>
            <a:ext cx="2463800" cy="723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89000" y="622300"/>
            <a:ext cx="977900" cy="977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558800"/>
            <a:ext cx="1473200" cy="1676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81200" y="825500"/>
            <a:ext cx="2476500" cy="1587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194300" y="1257300"/>
            <a:ext cx="12674600" cy="508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89000" y="2489200"/>
            <a:ext cx="7556500" cy="56642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740900" y="2489200"/>
            <a:ext cx="7518400" cy="5638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5100" y="8724900"/>
            <a:ext cx="7200900" cy="990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575800" y="8509000"/>
            <a:ext cx="8013700" cy="1460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760700" y="228600"/>
            <a:ext cx="2463800" cy="723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89000" y="622300"/>
            <a:ext cx="977900" cy="977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558800"/>
            <a:ext cx="1473200" cy="1676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81200" y="1016000"/>
            <a:ext cx="2222500" cy="1206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194300" y="1257300"/>
            <a:ext cx="12674600" cy="508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441700" y="2501900"/>
            <a:ext cx="6680200" cy="59309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350500" y="2501900"/>
            <a:ext cx="5842000" cy="5930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220200" y="8724900"/>
            <a:ext cx="73152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5867400"/>
            <a:ext cx="18288000" cy="36068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2900000">
            <a:off x="6667500" y="4089400"/>
            <a:ext cx="6731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502400" y="3937000"/>
            <a:ext cx="5308600" cy="1701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2900000">
            <a:off x="10960100" y="4978400"/>
            <a:ext cx="673100" cy="190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139700" y="9258300"/>
            <a:ext cx="1877060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473700" y="4279900"/>
            <a:ext cx="7353300" cy="60833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54100" y="1206500"/>
            <a:ext cx="431800" cy="431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35100" y="990600"/>
            <a:ext cx="3098800" cy="1841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38200" y="1206500"/>
            <a:ext cx="431800" cy="431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09700" y="4394200"/>
            <a:ext cx="4940300" cy="1079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673100" y="6845300"/>
            <a:ext cx="7912100" cy="1562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749800" y="2120900"/>
            <a:ext cx="8026400" cy="2070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198100" y="3924300"/>
            <a:ext cx="8928100" cy="1562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944100" y="5956300"/>
            <a:ext cx="8699500" cy="1562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5100" y="3619500"/>
            <a:ext cx="12344400" cy="8216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654300" y="5410200"/>
            <a:ext cx="6172200" cy="41148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42100" y="3619500"/>
            <a:ext cx="12344400" cy="8242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461500" y="5410200"/>
            <a:ext cx="6172200" cy="41148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54100" y="1206500"/>
            <a:ext cx="431800" cy="431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35100" y="990600"/>
            <a:ext cx="1371600" cy="1841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38200" y="1206500"/>
            <a:ext cx="431800" cy="431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654300" y="977900"/>
            <a:ext cx="12293600" cy="10414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55700" y="2298700"/>
            <a:ext cx="431800" cy="431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36700" y="2082800"/>
            <a:ext cx="2044700" cy="1841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39800" y="2298700"/>
            <a:ext cx="431800" cy="431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581400" y="2108200"/>
            <a:ext cx="11722100" cy="3238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9000" y="622300"/>
            <a:ext cx="977900" cy="977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44500" y="520700"/>
            <a:ext cx="2171700" cy="1676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68500" y="990600"/>
            <a:ext cx="1460500" cy="812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975100" y="1257300"/>
            <a:ext cx="13881100" cy="50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760700" y="215900"/>
            <a:ext cx="2451100" cy="7366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327400" y="2959100"/>
            <a:ext cx="3924300" cy="39243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645400" y="2959100"/>
            <a:ext cx="3924300" cy="39243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823700" y="2959100"/>
            <a:ext cx="3924300" cy="3924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521200" y="6921500"/>
            <a:ext cx="1524000" cy="1511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208000" y="6896100"/>
            <a:ext cx="1536700" cy="1511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991600" y="6934200"/>
            <a:ext cx="1524000" cy="1511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356100" y="8001000"/>
            <a:ext cx="1816100" cy="1651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699500" y="7988300"/>
            <a:ext cx="1968500" cy="1752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738100" y="7886700"/>
            <a:ext cx="2120900" cy="1752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760700" y="228600"/>
            <a:ext cx="2463800" cy="723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89000" y="622300"/>
            <a:ext cx="977900" cy="977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971800" y="2260600"/>
            <a:ext cx="12357100" cy="7835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44500" y="508000"/>
            <a:ext cx="2171700" cy="1676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917700" y="508000"/>
            <a:ext cx="2108200" cy="2641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760700" y="228600"/>
            <a:ext cx="2463800" cy="723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89000" y="622300"/>
            <a:ext cx="977900" cy="977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44500" y="508000"/>
            <a:ext cx="2184400" cy="1676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81200" y="1016000"/>
            <a:ext cx="1422400" cy="1206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975100" y="1257300"/>
            <a:ext cx="13881100" cy="508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16000" y="2374900"/>
            <a:ext cx="2743200" cy="27432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0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0" y="5854700"/>
            <a:ext cx="4305300" cy="24257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363200" y="4991100"/>
            <a:ext cx="5181600" cy="35687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061200" y="6604000"/>
            <a:ext cx="3187700" cy="17653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478000" y="6045200"/>
            <a:ext cx="3683000" cy="25654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756900" y="1905000"/>
            <a:ext cx="2806700" cy="25019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048000" y="5854700"/>
            <a:ext cx="4241800" cy="23876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3868400" y="1841500"/>
            <a:ext cx="4203700" cy="26289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293600" y="7924800"/>
            <a:ext cx="4356100" cy="21844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3975100" y="3263900"/>
            <a:ext cx="3086100" cy="15875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8407400" y="8077200"/>
            <a:ext cx="3759200" cy="18796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8851900" y="4851400"/>
            <a:ext cx="3086100" cy="1727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760700" y="228600"/>
            <a:ext cx="2463800" cy="723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89000" y="622300"/>
            <a:ext cx="977900" cy="977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44500" y="508000"/>
            <a:ext cx="2171700" cy="1676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81200" y="825500"/>
            <a:ext cx="2781300" cy="1587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854700" y="1257300"/>
            <a:ext cx="12001500" cy="508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89000" y="1968500"/>
            <a:ext cx="9372600" cy="78740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52500" y="8915400"/>
            <a:ext cx="9309100" cy="11684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502900" y="1968500"/>
            <a:ext cx="6388100" cy="81153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516600" cy="1092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89000" y="622300"/>
            <a:ext cx="977900" cy="977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44500" y="508000"/>
            <a:ext cx="2184400" cy="1676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68500" y="990600"/>
            <a:ext cx="1701800" cy="812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